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8" r:id="rId2"/>
    <p:sldId id="256" r:id="rId3"/>
    <p:sldId id="260" r:id="rId4"/>
    <p:sldId id="259" r:id="rId5"/>
    <p:sldId id="261" r:id="rId6"/>
    <p:sldId id="262" r:id="rId7"/>
    <p:sldId id="263" r:id="rId8"/>
    <p:sldId id="265" r:id="rId9"/>
    <p:sldId id="264" r:id="rId10"/>
    <p:sldId id="266" r:id="rId11"/>
    <p:sldId id="257" r:id="rId12"/>
    <p:sldId id="267" r:id="rId13"/>
    <p:sldId id="258" r:id="rId14"/>
    <p:sldId id="269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4" d="100"/>
          <a:sy n="164" d="100"/>
        </p:scale>
        <p:origin x="-114" y="-4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2914650"/>
            <a:ext cx="6858000" cy="74295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3843338"/>
            <a:ext cx="6858000" cy="4000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4766310"/>
            <a:ext cx="2286000" cy="274320"/>
          </a:xfrm>
        </p:spPr>
        <p:txBody>
          <a:bodyPr/>
          <a:lstStyle>
            <a:lvl1pPr>
              <a:defRPr sz="1400"/>
            </a:lvl1pPr>
          </a:lstStyle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4766310"/>
            <a:ext cx="347472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4766310"/>
            <a:ext cx="1219200" cy="274320"/>
          </a:xfrm>
        </p:spPr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2736056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3786188"/>
            <a:ext cx="7315200" cy="5143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2736056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3786188"/>
            <a:ext cx="228600" cy="5143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4361127" y="2401464"/>
            <a:ext cx="438912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8229600" cy="370332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228850"/>
            <a:ext cx="6858000" cy="8001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3200400"/>
            <a:ext cx="6781800" cy="85725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4766310"/>
            <a:ext cx="2286000" cy="274320"/>
          </a:xfrm>
        </p:spPr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4766310"/>
            <a:ext cx="347472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4766310"/>
            <a:ext cx="1520952" cy="274320"/>
          </a:xfrm>
        </p:spPr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114550"/>
            <a:ext cx="7315200" cy="96012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114550"/>
            <a:ext cx="228600" cy="96012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912114"/>
            <a:ext cx="4041648" cy="370332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64406"/>
            <a:ext cx="4040188" cy="51435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1" y="971550"/>
            <a:ext cx="4041775" cy="51435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30289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858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228600"/>
            <a:ext cx="2514600" cy="62865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914401"/>
            <a:ext cx="2514600" cy="3632597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915025" y="2493169"/>
            <a:ext cx="452628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228600"/>
            <a:ext cx="5715000" cy="42862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5642"/>
            <a:ext cx="8229600" cy="506016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428750"/>
            <a:ext cx="8229600" cy="3202686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914400"/>
            <a:ext cx="8229600" cy="40005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375642"/>
            <a:ext cx="182880" cy="51435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42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368274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4767263"/>
            <a:ext cx="2289048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1C52CE6-9B48-4CB1-8877-F19151334DB7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4767263"/>
            <a:ext cx="3505200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4767263"/>
            <a:ext cx="19812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56529E0-603A-4834-A898-1EF2FA4E8F0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4764881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85725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42957" y="4835567"/>
            <a:ext cx="143137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БЛОЖ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5861" r="858" b="4579"/>
          <a:stretch>
            <a:fillRect/>
          </a:stretch>
        </p:blipFill>
        <p:spPr bwMode="auto">
          <a:xfrm>
            <a:off x="-14287" y="242887"/>
            <a:ext cx="91725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t="6227" r="1373" b="3663"/>
          <a:stretch>
            <a:fillRect/>
          </a:stretch>
        </p:blipFill>
        <p:spPr bwMode="auto">
          <a:xfrm>
            <a:off x="9525" y="228600"/>
            <a:ext cx="91249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227" r="1476" b="3846"/>
          <a:stretch>
            <a:fillRect/>
          </a:stretch>
        </p:blipFill>
        <p:spPr bwMode="auto">
          <a:xfrm>
            <a:off x="14287" y="233362"/>
            <a:ext cx="91154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410" r="1373" b="3480"/>
          <a:stretch>
            <a:fillRect/>
          </a:stretch>
        </p:blipFill>
        <p:spPr bwMode="auto">
          <a:xfrm>
            <a:off x="9525" y="228600"/>
            <a:ext cx="91249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БЛОЖКА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t="6593" r="2299" b="3663"/>
          <a:stretch>
            <a:fillRect/>
          </a:stretch>
        </p:blipFill>
        <p:spPr bwMode="auto">
          <a:xfrm>
            <a:off x="-108520" y="123478"/>
            <a:ext cx="9316162" cy="48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044" r="1476" b="3846"/>
          <a:stretch>
            <a:fillRect/>
          </a:stretch>
        </p:blipFill>
        <p:spPr bwMode="auto">
          <a:xfrm>
            <a:off x="14287" y="228600"/>
            <a:ext cx="91154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410" r="1682" b="4945"/>
          <a:stretch>
            <a:fillRect/>
          </a:stretch>
        </p:blipFill>
        <p:spPr bwMode="auto">
          <a:xfrm>
            <a:off x="23812" y="266700"/>
            <a:ext cx="90963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777" r="1064" b="4396"/>
          <a:stretch>
            <a:fillRect/>
          </a:stretch>
        </p:blipFill>
        <p:spPr bwMode="auto">
          <a:xfrm>
            <a:off x="-4762" y="261937"/>
            <a:ext cx="91535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593" r="1167" b="3663"/>
          <a:stretch>
            <a:fillRect/>
          </a:stretch>
        </p:blipFill>
        <p:spPr bwMode="auto">
          <a:xfrm>
            <a:off x="0" y="238125"/>
            <a:ext cx="91440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227" r="1064" b="4396"/>
          <a:stretch>
            <a:fillRect/>
          </a:stretch>
        </p:blipFill>
        <p:spPr bwMode="auto">
          <a:xfrm>
            <a:off x="-4762" y="247650"/>
            <a:ext cx="9153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593" r="755" b="6777"/>
          <a:stretch>
            <a:fillRect/>
          </a:stretch>
        </p:blipFill>
        <p:spPr bwMode="auto">
          <a:xfrm>
            <a:off x="-19050" y="319087"/>
            <a:ext cx="918210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t="6960" r="1064" b="4762"/>
          <a:stretch>
            <a:fillRect/>
          </a:stretch>
        </p:blipFill>
        <p:spPr bwMode="auto">
          <a:xfrm>
            <a:off x="-4762" y="276225"/>
            <a:ext cx="91535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38</TotalTime>
  <Words>0</Words>
  <Application>Microsoft Office PowerPoint</Application>
  <PresentationFormat>Экран (16:9)</PresentationFormat>
  <Paragraphs>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Начальная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m.babalaeva</dc:creator>
  <cp:lastModifiedBy>belous.pc</cp:lastModifiedBy>
  <cp:revision>5</cp:revision>
  <dcterms:created xsi:type="dcterms:W3CDTF">2019-04-16T13:08:05Z</dcterms:created>
  <dcterms:modified xsi:type="dcterms:W3CDTF">2019-04-16T15:10:45Z</dcterms:modified>
</cp:coreProperties>
</file>